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63955-4EA4-4E64-A0F7-910DA28ED27E}" type="datetimeFigureOut">
              <a:rPr lang="en-US" smtClean="0"/>
              <a:t>3/6/2010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CEAC5-8B7E-4A86-A699-97EBFDA12D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Opener: World War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2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464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7400" y="609600"/>
            <a:ext cx="2743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en-US" sz="3200" dirty="0" smtClean="0"/>
              <a:t>3.</a:t>
            </a:r>
            <a:r>
              <a:rPr lang="en-US" sz="3200" dirty="0"/>
              <a:t> Why do you think this location was attacked? </a:t>
            </a:r>
            <a:r>
              <a:rPr lang="en-US" sz="3200" dirty="0" smtClean="0"/>
              <a:t>?</a:t>
            </a:r>
          </a:p>
          <a:p>
            <a:pPr marL="514350" lvl="0" indent="-514350">
              <a:buAutoNum type="arabicPeriod"/>
            </a:pPr>
            <a:endParaRPr lang="en-US" sz="3200" dirty="0"/>
          </a:p>
          <a:p>
            <a:pPr lvl="0"/>
            <a:r>
              <a:rPr lang="en-US" sz="3200" dirty="0" smtClean="0"/>
              <a:t>2. Do you think the damage done to this location was just?</a:t>
            </a:r>
            <a:endParaRPr lang="en-US" sz="3200" dirty="0"/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2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95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7400" y="457200"/>
            <a:ext cx="27432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en-US" sz="3200" dirty="0" smtClean="0"/>
              <a:t>4. What reason could the United States have had to drop the atom bomb on Japan?</a:t>
            </a:r>
          </a:p>
          <a:p>
            <a:pPr lvl="0"/>
            <a:r>
              <a:rPr lang="en-US" sz="3200" dirty="0"/>
              <a:t>5</a:t>
            </a:r>
            <a:r>
              <a:rPr lang="en-US" sz="3200" dirty="0" smtClean="0"/>
              <a:t>. Was the United States just in causing this much damage?</a:t>
            </a:r>
            <a:endParaRPr lang="en-US" sz="3200" dirty="0"/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Organizer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On your graphic organizer please fill out the columns for Pearl Harbor and the dropping of the atom bomb. 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Use the reading that you have received to create a timeline of major World War II events.  Include at least 7 events on your timeline.  Make sure to keep in the timeline in your folder so you can refer back to it.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Make a prediction:  From what you have learned today do you think United States actions in WWII will be all justified, not justified or a mixture.  Explain why? 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Is it ever justified to kill someone?  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War II was the deadliest war in the history of the World.</a:t>
            </a:r>
          </a:p>
          <a:p>
            <a:r>
              <a:rPr lang="en-US" dirty="0" smtClean="0"/>
              <a:t>It has deeply affected the history of the United States and most of the world.</a:t>
            </a:r>
          </a:p>
          <a:p>
            <a:r>
              <a:rPr lang="en-US" dirty="0" smtClean="0"/>
              <a:t>On your sheet of Paper-divide it in half and one side write picture 1 and on the other side write picture 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 side 1: Describe the image below.  </a:t>
            </a:r>
            <a:endParaRPr lang="en-US" sz="2800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40079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Picture 1</a:t>
            </a:r>
            <a:endParaRPr lang="en-US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5943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1295400"/>
            <a:ext cx="2438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/>
              <a:t>do you think is </a:t>
            </a:r>
            <a:r>
              <a:rPr lang="en-US" sz="3200" dirty="0" smtClean="0"/>
              <a:t>happening?</a:t>
            </a:r>
          </a:p>
          <a:p>
            <a:pPr marL="342900" lvl="0" indent="-342900"/>
            <a:endParaRPr lang="en-US" sz="3200" dirty="0"/>
          </a:p>
          <a:p>
            <a:pPr lvl="0"/>
            <a:r>
              <a:rPr lang="en-US" sz="3200" dirty="0" smtClean="0"/>
              <a:t>2.  When </a:t>
            </a:r>
            <a:r>
              <a:rPr lang="en-US" sz="3200" dirty="0"/>
              <a:t>do you think this photo was taken?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1</a:t>
            </a:r>
            <a:endParaRPr lang="en-US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56433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1295400"/>
            <a:ext cx="2438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3.  Why do you think the ship is being attacked? </a:t>
            </a:r>
          </a:p>
          <a:p>
            <a:pPr lvl="0"/>
            <a:endParaRPr lang="en-US" sz="3200" dirty="0" smtClean="0"/>
          </a:p>
          <a:p>
            <a:pPr lvl="0"/>
            <a:r>
              <a:rPr lang="en-US" sz="3200" dirty="0" smtClean="0"/>
              <a:t>4. What do you think this has to do with World War II?</a:t>
            </a:r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1</a:t>
            </a:r>
            <a:endParaRPr lang="en-US" dirty="0"/>
          </a:p>
        </p:txBody>
      </p:sp>
      <p:pic>
        <p:nvPicPr>
          <p:cNvPr id="4" name="Content Placeholder 3" descr="http://maryt.files.wordpress.com/2007/12/pearl-harbor-uss-virgin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56433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19800" y="0"/>
            <a:ext cx="27432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3.Why do you think the Japanese attacked the U.S. at Pearl Harbor? </a:t>
            </a:r>
          </a:p>
          <a:p>
            <a:pPr lvl="0"/>
            <a:r>
              <a:rPr lang="en-US" sz="3200" dirty="0" smtClean="0"/>
              <a:t>4.Do you think the United States should retaliate?</a:t>
            </a:r>
          </a:p>
          <a:p>
            <a:pPr lvl="0"/>
            <a:r>
              <a:rPr lang="en-US" sz="3200" dirty="0" smtClean="0"/>
              <a:t>5. What kind of retaliation is just? </a:t>
            </a:r>
            <a:endParaRPr lang="en-US" sz="3200" dirty="0" smtClean="0"/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On side 2: Describe what you see.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8200"/>
            <a:ext cx="6172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2</a:t>
            </a:r>
            <a:endParaRPr lang="en-US" dirty="0"/>
          </a:p>
        </p:txBody>
      </p:sp>
      <p:pic>
        <p:nvPicPr>
          <p:cNvPr id="4" name="Content Placeholder 3" descr="http://students.umf.maine.edu/~donoghtp/hiroshima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533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91200" y="1295400"/>
            <a:ext cx="2743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/>
              <a:t>do you think happened</a:t>
            </a:r>
            <a:r>
              <a:rPr lang="en-US" sz="3200" dirty="0" smtClean="0"/>
              <a:t>?</a:t>
            </a:r>
          </a:p>
          <a:p>
            <a:pPr marL="514350" lvl="0" indent="-514350">
              <a:buAutoNum type="arabicPeriod"/>
            </a:pPr>
            <a:endParaRPr lang="en-US" sz="3200" dirty="0"/>
          </a:p>
          <a:p>
            <a:pPr lvl="0"/>
            <a:r>
              <a:rPr lang="en-US" sz="3200" dirty="0" smtClean="0"/>
              <a:t>2. When </a:t>
            </a:r>
            <a:r>
              <a:rPr lang="en-US" sz="3200" dirty="0"/>
              <a:t>do you think this photo was taken?</a:t>
            </a:r>
          </a:p>
          <a:p>
            <a:pPr lvl="0"/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3537</TotalTime>
  <Words>358</Words>
  <Application>Microsoft Office PowerPoint</Application>
  <PresentationFormat>On-screen Show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Unit Opener: World War II</vt:lpstr>
      <vt:lpstr>Warm-up</vt:lpstr>
      <vt:lpstr>World War II</vt:lpstr>
      <vt:lpstr>On side 1: Describe the image below.  </vt:lpstr>
      <vt:lpstr>Picture 1</vt:lpstr>
      <vt:lpstr>Picture 1</vt:lpstr>
      <vt:lpstr>Picture 1</vt:lpstr>
      <vt:lpstr>On side 2: Describe what you see.</vt:lpstr>
      <vt:lpstr>Picture 2</vt:lpstr>
      <vt:lpstr>Picture 2</vt:lpstr>
      <vt:lpstr>Picture 2</vt:lpstr>
      <vt:lpstr>Graphic Organizer</vt:lpstr>
      <vt:lpstr>Timeline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Opener: World War II</dc:title>
  <dc:creator>Sejal</dc:creator>
  <cp:lastModifiedBy>Sejal</cp:lastModifiedBy>
  <cp:revision>18</cp:revision>
  <dcterms:created xsi:type="dcterms:W3CDTF">2010-03-06T16:28:36Z</dcterms:created>
  <dcterms:modified xsi:type="dcterms:W3CDTF">2010-03-09T03:26:28Z</dcterms:modified>
</cp:coreProperties>
</file>